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8"/>
  </p:notesMasterIdLst>
  <p:handoutMasterIdLst>
    <p:handoutMasterId r:id="rId19"/>
  </p:handoutMasterIdLst>
  <p:sldIdLst>
    <p:sldId id="295" r:id="rId5"/>
    <p:sldId id="256" r:id="rId6"/>
    <p:sldId id="277" r:id="rId7"/>
    <p:sldId id="297" r:id="rId8"/>
    <p:sldId id="296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9" autoAdjust="0"/>
  </p:normalViewPr>
  <p:slideViewPr>
    <p:cSldViewPr snapToGrid="0">
      <p:cViewPr varScale="1">
        <p:scale>
          <a:sx n="106" d="100"/>
          <a:sy n="106" d="100"/>
        </p:scale>
        <p:origin x="228" y="108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11/1/2024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11/1/2024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772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FED6C-6919-78C6-AAAE-F70DBEF7F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0C1CD-7D77-46A2-78F5-93602A33F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F0B22-9B94-8472-FC03-B19C07C49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A54EB-B2F8-CD4C-323E-3CA23FF84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411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AEEAD-1968-B12E-0D35-98AD9CC0A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DF72E-CC31-F9A2-67A5-7B4F92F32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0CF8AA-5767-B9EA-1640-F8F331B94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B7A5F-7DAF-A5BD-39F5-1709AA894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2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948BF-0E4F-7E7F-6F68-68CF774D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C60090-20DF-C995-6097-DA2E11373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82EA44-72CF-F74C-5F15-3382ACA73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42AE3-521B-15CA-9B7E-FCD48814E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2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756781-A599-0594-4502-A54BC85E8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199" y="2136775"/>
            <a:ext cx="10515599" cy="369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2674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790" y="3032911"/>
            <a:ext cx="5636021" cy="2933323"/>
          </a:xfrm>
        </p:spPr>
        <p:txBody>
          <a:bodyPr/>
          <a:lstStyle/>
          <a:p>
            <a:pPr algn="ctr"/>
            <a:r>
              <a:rPr lang="en-US" sz="7200" cap="none" dirty="0"/>
              <a:t>1 Corinthians 11:17-34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216967"/>
            <a:ext cx="4762501" cy="182435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Approved By Paul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031971"/>
            <a:ext cx="4614719" cy="4304174"/>
          </a:xfrm>
        </p:spPr>
        <p:txBody>
          <a:bodyPr>
            <a:normAutofit/>
          </a:bodyPr>
          <a:lstStyle/>
          <a:p>
            <a:r>
              <a:rPr lang="en-US" sz="3200" dirty="0"/>
              <a:t>17 “Now in giving these instructions I do not praise you, since you come together not for the better but for the worse.”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72E245-565F-CCB3-2580-35B03C63A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527" y="1129145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DDFD4-1175-4388-B426-9EC0C7B7F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0B158-A4D7-701F-C354-B42BDB6250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80" y="133839"/>
            <a:ext cx="4762501" cy="272943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V.18 “ Come Together As A Church”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70ABF-CCE9-4A32-9B38-78321D86E25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53" y="2863273"/>
            <a:ext cx="5131356" cy="362989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Action was </a:t>
            </a:r>
            <a:r>
              <a:rPr lang="en-US" sz="4800" b="1" dirty="0"/>
              <a:t>Congregational</a:t>
            </a:r>
            <a:r>
              <a:rPr lang="en-US" sz="4800" dirty="0"/>
              <a:t> as opposed to </a:t>
            </a:r>
            <a:r>
              <a:rPr lang="en-US" sz="4800" b="1" dirty="0"/>
              <a:t>Individual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D74B1-F80C-BE0E-E308-829960EF43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964"/>
          <a:stretch/>
        </p:blipFill>
        <p:spPr>
          <a:xfrm>
            <a:off x="6538747" y="0"/>
            <a:ext cx="645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6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1AD0A-9C6F-D45D-79AA-65EA7D73A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E13EE-F860-AD0F-2C1E-6FBCE29D3B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80" y="512531"/>
            <a:ext cx="4762501" cy="27201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V.20 “When you Come Together in one place”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3862D-E8CC-57F3-4455-06F98940D8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53" y="3297381"/>
            <a:ext cx="5131356" cy="319578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dirty="0"/>
              <a:t>The BODY – </a:t>
            </a:r>
            <a:r>
              <a:rPr lang="en-US" sz="3600" b="1" dirty="0"/>
              <a:t>Congregational Action</a:t>
            </a:r>
          </a:p>
          <a:p>
            <a:pPr algn="ctr">
              <a:lnSpc>
                <a:spcPct val="100000"/>
              </a:lnSpc>
            </a:pPr>
            <a:r>
              <a:rPr lang="en-US" sz="3600" dirty="0"/>
              <a:t>Thought they were coming together to eat the Lord’s Supper!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F5ADEC-B1C1-8FAD-25AB-29DBA134DF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964"/>
          <a:stretch/>
        </p:blipFill>
        <p:spPr>
          <a:xfrm>
            <a:off x="6538747" y="0"/>
            <a:ext cx="645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36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61783-4AFD-6810-625D-F0507B50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369F-8504-38CF-BD48-90B846C4C85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80" y="512531"/>
            <a:ext cx="4762501" cy="27201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V.21 “in eating, each one takes his own supper..”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1152D-B837-1F9B-2B43-E49B2C3CAB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53" y="3297381"/>
            <a:ext cx="5131356" cy="319578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dirty="0"/>
              <a:t>They were taking “their own supper” first</a:t>
            </a:r>
            <a:endParaRPr lang="en-US" sz="3600" b="1" dirty="0"/>
          </a:p>
          <a:p>
            <a:pPr algn="ctr">
              <a:lnSpc>
                <a:spcPct val="100000"/>
              </a:lnSpc>
            </a:pPr>
            <a:r>
              <a:rPr lang="en-US" sz="3600" dirty="0"/>
              <a:t>Difference between the “Lord’s Supper” and our “Own Supper!”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9A7C3A-1A09-42BB-E5AF-559DE9789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411" y="3678344"/>
            <a:ext cx="3249320" cy="2433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4AF189-D57F-F7E1-5E63-511E5DEEC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411" y="727035"/>
            <a:ext cx="3249320" cy="229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98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93F54-2F22-0AAE-2FD1-43D288518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DA1E2-387C-40B2-901F-BE8A9EBD66F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80" y="512531"/>
            <a:ext cx="4762501" cy="22911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V.21 “one is hungry, and one is drunk”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4058A-253D-B232-EE7D-862B15EB41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53" y="2803719"/>
            <a:ext cx="5131356" cy="36894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dirty="0"/>
              <a:t>Hungry- “a craving or urgent need for food”</a:t>
            </a:r>
            <a:endParaRPr lang="en-US" sz="3600" b="1" dirty="0"/>
          </a:p>
          <a:p>
            <a:pPr algn="ctr">
              <a:lnSpc>
                <a:spcPct val="100000"/>
              </a:lnSpc>
            </a:pPr>
            <a:r>
              <a:rPr lang="en-US" sz="3600" dirty="0"/>
              <a:t>Drunk- “to be drunk with wine…being intoxicated”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2B850B-4A0D-2275-AF06-EF1C73E9C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062" y="587187"/>
            <a:ext cx="4163758" cy="3122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13EDDD-3B7D-2257-A018-3A9BA8DB2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445" y="3849552"/>
            <a:ext cx="2643611" cy="264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1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78BCFA0-0EA0-5DA8-F0F2-806919D84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17DD-880A-21AB-9EA1-FCA2AACC762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80" y="236330"/>
            <a:ext cx="4762501" cy="23936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V.22 “What! Do you not have houses to eat &amp; drink in?”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648C6-CE6A-AE58-B5AE-C7275328349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644" y="2815628"/>
            <a:ext cx="5131356" cy="404237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/>
              <a:t>“HOUSES” in apposition to “WHEN YOU COME TOGETHER AS A CHURCH”</a:t>
            </a:r>
            <a:endParaRPr lang="en-US" sz="2800" b="1" dirty="0"/>
          </a:p>
          <a:p>
            <a:pPr algn="ctr">
              <a:lnSpc>
                <a:spcPct val="100000"/>
              </a:lnSpc>
            </a:pPr>
            <a:r>
              <a:rPr lang="en-US" sz="2800" dirty="0"/>
              <a:t>“a house, dwelling, an abode”</a:t>
            </a:r>
          </a:p>
          <a:p>
            <a:pPr algn="ctr">
              <a:lnSpc>
                <a:spcPct val="100000"/>
              </a:lnSpc>
            </a:pPr>
            <a:r>
              <a:rPr lang="en-US" sz="2800" dirty="0"/>
              <a:t>IF there is NO DIFFERENCE in their “COMING TOGETHER” and their “HOMES” why did Paul say this?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901805-AC23-15AE-F7A4-50DC6E277E1B}"/>
              </a:ext>
            </a:extLst>
          </p:cNvPr>
          <p:cNvSpPr txBox="1"/>
          <p:nvPr/>
        </p:nvSpPr>
        <p:spPr>
          <a:xfrm>
            <a:off x="6663351" y="236330"/>
            <a:ext cx="4327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WHAT DID PAUL SAY THEY COULD DO AT HOME?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9A9A273-8164-A4AB-3047-52141DDDCC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354321" y="2175322"/>
            <a:ext cx="5131356" cy="4379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800" dirty="0"/>
              <a:t>IF he said they could GET DRUNK at home, why would he CONDEMN such in 1 Corinthians 6:10?</a:t>
            </a:r>
            <a:endParaRPr lang="en-US" sz="2800" b="1" dirty="0"/>
          </a:p>
          <a:p>
            <a:pPr algn="ctr">
              <a:lnSpc>
                <a:spcPct val="80000"/>
              </a:lnSpc>
            </a:pPr>
            <a:r>
              <a:rPr lang="en-US" sz="2800" dirty="0"/>
              <a:t>Eat - ESTHIO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Drink – PINO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“to use food and drink to satisfy one’s hunger and thirst”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Hunger to be satisfied NOT as a “coming together as the church” but a HOME function</a:t>
            </a:r>
          </a:p>
        </p:txBody>
      </p:sp>
    </p:spTree>
    <p:extLst>
      <p:ext uri="{BB962C8B-B14F-4D97-AF65-F5344CB8AC3E}">
        <p14:creationId xmlns:p14="http://schemas.microsoft.com/office/powerpoint/2010/main" val="89635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FE8C18-8C57-50F3-BA40-4A3B015D8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DEE7-AC9C-33CB-78D5-51BA2DC38D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236330"/>
            <a:ext cx="4762501" cy="34031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V.22 “or do you despise the church of god and shame those who have nothing?”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4582A-2BA8-8272-96AB-89C5EBA64E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324" y="3625914"/>
            <a:ext cx="5131356" cy="292879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/>
              <a:t>They DESPISED THE CHURCH OF GOD and SHAMED THOSE WHO HAD NOTHING!</a:t>
            </a:r>
            <a:endParaRPr lang="en-US" sz="2800" b="1" dirty="0"/>
          </a:p>
          <a:p>
            <a:pPr algn="ctr">
              <a:lnSpc>
                <a:spcPct val="100000"/>
              </a:lnSpc>
            </a:pPr>
            <a:r>
              <a:rPr lang="en-US" sz="2800" dirty="0"/>
              <a:t>He DID NOT say: “bring enough for everyone so none will be shamed!”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3A785B-71D4-E6D4-CF28-BCD990FF896E}"/>
              </a:ext>
            </a:extLst>
          </p:cNvPr>
          <p:cNvSpPr txBox="1"/>
          <p:nvPr/>
        </p:nvSpPr>
        <p:spPr>
          <a:xfrm>
            <a:off x="6589708" y="236330"/>
            <a:ext cx="46888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“What!  Do You Not Have Houses To Eat And Drink In?”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232FFBA-1E93-2990-8451-B40B17EC72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354320" y="2356391"/>
            <a:ext cx="5131356" cy="4379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800" dirty="0"/>
              <a:t>Disrespectful conduct, whether it be toward GOD or our brethren is ALWAYS WRONG!</a:t>
            </a:r>
            <a:endParaRPr lang="en-US" sz="2800" b="1" dirty="0"/>
          </a:p>
          <a:p>
            <a:pPr algn="ctr">
              <a:lnSpc>
                <a:spcPct val="80000"/>
              </a:lnSpc>
            </a:pPr>
            <a:r>
              <a:rPr lang="en-US" sz="2800" dirty="0"/>
              <a:t>DRUNKENNESS is ALWAYS WRONG!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Paul did NOT SAY: “Get drunk at home, or Disrespect or SHAME those who have less AT HOME!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He DID SAY: “satisfy your HUNGER AT HOME!”</a:t>
            </a:r>
          </a:p>
        </p:txBody>
      </p:sp>
    </p:spTree>
    <p:extLst>
      <p:ext uri="{BB962C8B-B14F-4D97-AF65-F5344CB8AC3E}">
        <p14:creationId xmlns:p14="http://schemas.microsoft.com/office/powerpoint/2010/main" val="2519991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77FEFBB-05A2-CEA1-0968-AB3A80FCE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87926-2084-7DB6-3C46-BED255F87B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751" y="-48442"/>
            <a:ext cx="4762501" cy="299575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V.34 “but if anyone is hungry, let him eat at home”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DF795A-E8D6-F21B-969D-4E0A53B06A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323" y="3070300"/>
            <a:ext cx="5131356" cy="356617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/>
              <a:t>The Physical Need For Food</a:t>
            </a:r>
          </a:p>
          <a:p>
            <a:pPr algn="ctr">
              <a:lnSpc>
                <a:spcPct val="100000"/>
              </a:lnSpc>
            </a:pPr>
            <a:r>
              <a:rPr lang="en-US" sz="2800" dirty="0"/>
              <a:t>“LET HIM EAT…”</a:t>
            </a:r>
          </a:p>
          <a:p>
            <a:pPr algn="ctr">
              <a:lnSpc>
                <a:spcPct val="100000"/>
              </a:lnSpc>
            </a:pPr>
            <a:r>
              <a:rPr lang="en-US" sz="2800" dirty="0"/>
              <a:t>The LORD’S SUPPER?</a:t>
            </a:r>
          </a:p>
          <a:p>
            <a:pPr algn="ctr">
              <a:lnSpc>
                <a:spcPct val="100000"/>
              </a:lnSpc>
            </a:pPr>
            <a:r>
              <a:rPr lang="en-US" sz="2800" dirty="0"/>
              <a:t>NO!</a:t>
            </a:r>
          </a:p>
          <a:p>
            <a:pPr algn="ctr">
              <a:lnSpc>
                <a:spcPct val="100000"/>
              </a:lnSpc>
            </a:pPr>
            <a:r>
              <a:rPr lang="en-US" sz="2800" dirty="0"/>
              <a:t>“His OWN SUPPER?” V.21</a:t>
            </a:r>
          </a:p>
          <a:p>
            <a:pPr algn="ctr">
              <a:lnSpc>
                <a:spcPct val="100000"/>
              </a:lnSpc>
            </a:pPr>
            <a:r>
              <a:rPr lang="en-US" sz="2800" dirty="0"/>
              <a:t>YES!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71927F0-6954-3D89-C312-C2D6007123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354321" y="3070299"/>
            <a:ext cx="5131356" cy="356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3000" dirty="0"/>
              <a:t>For what purpose will he EAT?</a:t>
            </a:r>
            <a:endParaRPr lang="en-US" sz="3000" b="1" dirty="0"/>
          </a:p>
          <a:p>
            <a:pPr algn="ctr">
              <a:lnSpc>
                <a:spcPct val="90000"/>
              </a:lnSpc>
            </a:pPr>
            <a:r>
              <a:rPr lang="en-US" sz="3000" dirty="0"/>
              <a:t>To satisfy HUNGER!</a:t>
            </a:r>
          </a:p>
          <a:p>
            <a:pPr algn="ctr">
              <a:lnSpc>
                <a:spcPct val="90000"/>
              </a:lnSpc>
            </a:pPr>
            <a:r>
              <a:rPr lang="en-US" sz="3000" dirty="0"/>
              <a:t>Where will he eat it?</a:t>
            </a:r>
          </a:p>
          <a:p>
            <a:pPr algn="ctr">
              <a:lnSpc>
                <a:spcPct val="90000"/>
              </a:lnSpc>
            </a:pPr>
            <a:r>
              <a:rPr lang="en-US" sz="3000" dirty="0"/>
              <a:t>AT HOME!”</a:t>
            </a:r>
          </a:p>
          <a:p>
            <a:pPr algn="ctr">
              <a:lnSpc>
                <a:spcPct val="90000"/>
              </a:lnSpc>
            </a:pPr>
            <a:r>
              <a:rPr lang="en-US" sz="3000" dirty="0"/>
              <a:t>“Then, I cannot eat at YOUR HOUSE or at a RESTAURANT!”</a:t>
            </a:r>
          </a:p>
          <a:p>
            <a:pPr algn="ctr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D3DB1-D25D-106A-69E0-802BA7A7E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542" y="134126"/>
            <a:ext cx="2630619" cy="263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7AB21-22D2-BF51-777F-088035698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49" y="896293"/>
            <a:ext cx="3987539" cy="51604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Different relationships we have:</a:t>
            </a:r>
            <a:br>
              <a:rPr lang="en-US" sz="4000" dirty="0"/>
            </a:br>
            <a:r>
              <a:rPr lang="en-US" sz="4000" dirty="0"/>
              <a:t>Spiritual</a:t>
            </a:r>
            <a:br>
              <a:rPr lang="en-US" sz="4000" dirty="0"/>
            </a:br>
            <a:r>
              <a:rPr lang="en-US" sz="4000" dirty="0"/>
              <a:t>(Romans 14:17)</a:t>
            </a:r>
            <a:br>
              <a:rPr lang="en-US" sz="4000" dirty="0"/>
            </a:br>
            <a:r>
              <a:rPr lang="en-US" sz="4000" dirty="0"/>
              <a:t>Social</a:t>
            </a:r>
            <a:br>
              <a:rPr lang="en-US" sz="4000" dirty="0"/>
            </a:br>
            <a:r>
              <a:rPr lang="en-US" sz="4000" dirty="0"/>
              <a:t>Civil</a:t>
            </a:r>
            <a:br>
              <a:rPr lang="en-US" sz="4000" dirty="0"/>
            </a:br>
            <a:r>
              <a:rPr lang="en-US" sz="4000" dirty="0"/>
              <a:t>Economic</a:t>
            </a:r>
            <a:br>
              <a:rPr lang="en-US" sz="4000" dirty="0"/>
            </a:br>
            <a:r>
              <a:rPr lang="en-US" sz="4000" dirty="0"/>
              <a:t>FAMILY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8" name="Content Placeholder 7" descr="A circular diagram with text&#10;&#10;Description automatically generated">
            <a:extLst>
              <a:ext uri="{FF2B5EF4-FFF2-40B4-BE49-F238E27FC236}">
                <a16:creationId xmlns:a16="http://schemas.microsoft.com/office/drawing/2014/main" id="{86B26E01-5BCD-917E-0258-5E5CB17B2A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7843" y="423544"/>
            <a:ext cx="6290053" cy="6137700"/>
          </a:xfrm>
        </p:spPr>
      </p:pic>
    </p:spTree>
    <p:extLst>
      <p:ext uri="{BB962C8B-B14F-4D97-AF65-F5344CB8AC3E}">
        <p14:creationId xmlns:p14="http://schemas.microsoft.com/office/powerpoint/2010/main" val="319893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59B16C-271C-86AF-DB41-561FC653C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E36B-A2F8-0F5D-5160-3B058A7C41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236331"/>
            <a:ext cx="4762501" cy="29287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V.34 “lest you come together [as the church v.18] for judgement”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4D505-290B-A4D8-2087-9CB67109FF0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324" y="3165128"/>
            <a:ext cx="5131356" cy="3389582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“CONDEMNATION!”</a:t>
            </a:r>
            <a:endParaRPr lang="en-US" sz="2800" b="1" dirty="0"/>
          </a:p>
          <a:p>
            <a:pPr algn="ctr">
              <a:lnSpc>
                <a:spcPct val="80000"/>
              </a:lnSpc>
            </a:pPr>
            <a:r>
              <a:rPr lang="en-US" sz="2800" dirty="0"/>
              <a:t>When the church functions as a BODY for the purpose of satisfying HUNGER and THIRST,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as a SOCIAL gathering, they are DESPISING the CHURCH OF GOD and bringing CONDEMNATION upon themselves!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52306-31C1-A189-C6F2-D199D334E6E7}"/>
              </a:ext>
            </a:extLst>
          </p:cNvPr>
          <p:cNvSpPr txBox="1"/>
          <p:nvPr/>
        </p:nvSpPr>
        <p:spPr>
          <a:xfrm>
            <a:off x="6589708" y="236330"/>
            <a:ext cx="46888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“What about Acts 20:11?”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8DE7FB8-2F8C-1CEE-9135-CCADD0A0E6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368459" y="898937"/>
            <a:ext cx="5131356" cy="5985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Acts 20:7 “disciples came together to break bread”</a:t>
            </a:r>
            <a:endParaRPr lang="en-US" sz="2800" b="1" dirty="0"/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EATEN – “take food… nourishment”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BROKEN BREAD- “used in NT of the breaking of break or communion”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Paul preaches till midnight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Man falls from third floor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Raises him from the dead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Went back up stairs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Observed the Lord’s Supper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Took Nourishment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Then he left</a:t>
            </a:r>
          </a:p>
        </p:txBody>
      </p:sp>
    </p:spTree>
    <p:extLst>
      <p:ext uri="{BB962C8B-B14F-4D97-AF65-F5344CB8AC3E}">
        <p14:creationId xmlns:p14="http://schemas.microsoft.com/office/powerpoint/2010/main" val="205280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059D309-9298-1BD5-7EDB-F61EFF67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FE02-7973-A706-8E81-D823BC652E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236331"/>
            <a:ext cx="4762501" cy="29287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V.34 “lest you come together [as the church v.18] for judgement”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5142F-8225-32DD-617C-F100EFD42B6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324" y="3165128"/>
            <a:ext cx="5131356" cy="3389582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/>
              <a:t>They were making provision for him as an APOSTLE and PREACHER who was going to depart the next day-</a:t>
            </a:r>
          </a:p>
          <a:p>
            <a:pPr algn="ctr">
              <a:lnSpc>
                <a:spcPct val="80000"/>
              </a:lnSpc>
            </a:pPr>
            <a:r>
              <a:rPr lang="en-US" sz="3200" dirty="0"/>
              <a:t>NOT simply having a SOCIAL gathering at the expense of the church of the Lord!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FCAC541-A899-1F3B-1170-8F86675739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368459" y="452673"/>
            <a:ext cx="5131356" cy="6431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Anyone who PRESUMES that the church PAID FOR THE PLACE IN TROAS must PROVE IT!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First century practice was to meet in PRIVATE HOMES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No Conflict with what Paul taught in Corinthians and what was practiced in Troas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Don’t let assertions be made, without demanding proof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Every assertion you let slide, will make your opponent’s argument more plausible to those they are trying to influence</a:t>
            </a:r>
          </a:p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en-US" sz="2800" dirty="0"/>
              <a:t>Call him to GIVE THE PROOF or GIVE UP THE ASSERTION!</a:t>
            </a:r>
          </a:p>
        </p:txBody>
      </p:sp>
    </p:spTree>
    <p:extLst>
      <p:ext uri="{BB962C8B-B14F-4D97-AF65-F5344CB8AC3E}">
        <p14:creationId xmlns:p14="http://schemas.microsoft.com/office/powerpoint/2010/main" val="340353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180624 Minimalist light sales pitch_Win32_v3" id="{10980D2D-A96C-4E9B-A00E-81C4CAF0ABBD}" vid="{7928933E-F394-4192-9CD9-6D2A259AB5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FFFA3F-0FB5-4ED3-8906-A15B16577F4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966C46A-DC57-4209-80CD-9FE6C93151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18436D-DA32-4E27-AC64-8FFEDA5218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light sales pitch</Template>
  <TotalTime>1263</TotalTime>
  <Words>749</Words>
  <Application>Microsoft Office PowerPoint</Application>
  <PresentationFormat>Widescreen</PresentationFormat>
  <Paragraphs>73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Tenorite</vt:lpstr>
      <vt:lpstr>Monoline</vt:lpstr>
      <vt:lpstr>PowerPoint Presentation</vt:lpstr>
      <vt:lpstr>1 Corinthians 11:17-34</vt:lpstr>
      <vt:lpstr>Not Approved By Paul</vt:lpstr>
      <vt:lpstr>V.18 “ Come Together As A Church”</vt:lpstr>
      <vt:lpstr>V.20 “When you Come Together in one place”</vt:lpstr>
      <vt:lpstr>V.21 “in eating, each one takes his own supper..”</vt:lpstr>
      <vt:lpstr>V.21 “one is hungry, and one is drunk”</vt:lpstr>
      <vt:lpstr>V.22 “What! Do you not have houses to eat &amp; drink in?”</vt:lpstr>
      <vt:lpstr>V.22 “or do you despise the church of god and shame those who have nothing?”</vt:lpstr>
      <vt:lpstr>V.34 “but if anyone is hungry, let him eat at home”</vt:lpstr>
      <vt:lpstr>Different relationships we have: Spiritual (Romans 14:17) Social Civil Economic FAMILY </vt:lpstr>
      <vt:lpstr>V.34 “lest you come together [as the church v.18] for judgement”</vt:lpstr>
      <vt:lpstr>V.34 “lest you come together [as the church v.18] for judgement”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34</cp:revision>
  <dcterms:created xsi:type="dcterms:W3CDTF">2024-11-02T01:10:45Z</dcterms:created>
  <dcterms:modified xsi:type="dcterms:W3CDTF">2024-11-02T22:14:11Z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